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9" r:id="rId8"/>
    <p:sldId id="262" r:id="rId9"/>
    <p:sldId id="264" r:id="rId10"/>
    <p:sldId id="263" r:id="rId11"/>
    <p:sldId id="270" r:id="rId12"/>
    <p:sldId id="271" r:id="rId13"/>
    <p:sldId id="268" r:id="rId14"/>
    <p:sldId id="266" r:id="rId15"/>
    <p:sldId id="267" r:id="rId16"/>
    <p:sldId id="265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0CB4622-7538-4FDC-83EC-411730615483}" type="datetimeFigureOut">
              <a:rPr lang="en-AU" smtClean="0"/>
              <a:t>26/05/2013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3AE2CB1-435A-4A66-B4B7-AFA18D2C44B0}" type="slidenum">
              <a:rPr lang="en-AU" smtClean="0"/>
              <a:t>‹#›</a:t>
            </a:fld>
            <a:endParaRPr lang="en-A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image" Target="../media/image21.w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wmf"/><Relationship Id="rId4" Type="http://schemas.openxmlformats.org/officeDocument/2006/relationships/image" Target="../media/image2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Pyramide</a:t>
            </a:r>
            <a:r>
              <a:rPr lang="en-AU" dirty="0" smtClean="0"/>
              <a:t> </a:t>
            </a:r>
            <a:r>
              <a:rPr lang="en-AU" dirty="0" err="1" smtClean="0"/>
              <a:t>d’alimentation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3224800"/>
          </a:xfrm>
        </p:spPr>
        <p:txBody>
          <a:bodyPr/>
          <a:lstStyle/>
          <a:p>
            <a:r>
              <a:rPr lang="en-US" dirty="0" smtClean="0"/>
              <a:t>Prepared by :</a:t>
            </a:r>
          </a:p>
          <a:p>
            <a:r>
              <a:rPr lang="en-US" dirty="0" smtClean="0"/>
              <a:t>Ann Louise Cameron</a:t>
            </a:r>
          </a:p>
          <a:p>
            <a:r>
              <a:rPr lang="en-US" dirty="0" smtClean="0"/>
              <a:t>French Teacher</a:t>
            </a:r>
          </a:p>
          <a:p>
            <a:r>
              <a:rPr lang="en-US" dirty="0" smtClean="0"/>
              <a:t>Knox Grammar Preparatory </a:t>
            </a:r>
          </a:p>
          <a:p>
            <a:r>
              <a:rPr lang="en-US" smtClean="0"/>
              <a:t>School</a:t>
            </a:r>
            <a:endParaRPr lang="en-AU" dirty="0"/>
          </a:p>
        </p:txBody>
      </p:sp>
      <p:pic>
        <p:nvPicPr>
          <p:cNvPr id="1026" name="Picture 2" descr="C:\Users\Ann Louise\AppData\Local\Microsoft\Windows\Temporary Internet Files\Content.IE5\98220JQ4\MP900402832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84983"/>
            <a:ext cx="3319264" cy="3142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281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 smtClean="0"/>
              <a:t>Laitages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8194" name="Picture 2" descr="C:\Users\Ann Louise\AppData\Local\Microsoft\Windows\Temporary Internet Files\Content.IE5\OYT3DKB8\MM900223776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9746" y="2050416"/>
            <a:ext cx="3183669" cy="2319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nn Louise\AppData\Local\Microsoft\Windows\Temporary Internet Files\Content.IE5\98220JQ4\MC900012939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216606"/>
            <a:ext cx="2892110" cy="312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nn Louise\AppData\Local\Microsoft\Windows\Temporary Internet Files\Content.IE5\OYT3DKB8\MC90019641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15613"/>
            <a:ext cx="3024336" cy="3022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711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Poisson, fruits de </a:t>
            </a:r>
            <a:r>
              <a:rPr lang="en-AU" dirty="0" err="1" smtClean="0"/>
              <a:t>mer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4512657" cy="3384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36912"/>
            <a:ext cx="4104456" cy="37350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7749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Oeuf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61551"/>
            <a:ext cx="6408712" cy="4373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963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 smtClean="0"/>
              <a:t>Viande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3315" name="Picture 3" descr="C:\Users\Ann Louise\AppData\Local\Microsoft\Windows\Temporary Internet Files\Content.IE5\98220JQ4\MP900182751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276872"/>
            <a:ext cx="3657600" cy="2401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Ann Louise\AppData\Local\Microsoft\Windows\Temporary Internet Files\Content.IE5\91JLUVIF\MP900227762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9503"/>
            <a:ext cx="2880320" cy="4298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361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Charcuterie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1266" name="Picture 2" descr="C:\Users\Ann Louise\AppData\Local\Microsoft\Windows\Temporary Internet Files\Content.IE5\91JLUVIF\MC90019919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211" y="1844823"/>
            <a:ext cx="2021941" cy="1498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Ann Louise\AppData\Local\Microsoft\Windows\Temporary Internet Files\Content.IE5\OMATHA8V\MC90001295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140968"/>
            <a:ext cx="1833372" cy="157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Users\Ann Louise\AppData\Local\Microsoft\Windows\Temporary Internet Files\Content.IE5\OXP7001L\MC90005826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850685"/>
            <a:ext cx="2543098" cy="2634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Ann Louise\AppData\Local\Microsoft\Windows\Temporary Internet Files\Content.IE5\YR0R03CQ\MC900290480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231390"/>
            <a:ext cx="2898618" cy="2966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82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 smtClean="0"/>
              <a:t>Patates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2290" name="Picture 2" descr="C:\Users\Ann Louise\AppData\Local\Microsoft\Windows\Temporary Internet Files\Content.IE5\Z5LP2TVW\MC900272314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916832"/>
            <a:ext cx="2546720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Ann Louise\AppData\Local\Microsoft\Windows\Temporary Internet Files\Content.IE5\A6A9097U\MC90023438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660" y="2035829"/>
            <a:ext cx="2517076" cy="2185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Ann Louise\AppData\Local\Microsoft\Windows\Temporary Internet Files\Content.IE5\OXP7001L\MC900413448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273778"/>
            <a:ext cx="2583914" cy="3894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460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/>
              <a:t>S</a:t>
            </a:r>
            <a:r>
              <a:rPr lang="en-AU" dirty="0" err="1" smtClean="0"/>
              <a:t>ucreries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42" name="Picture 2" descr="C:\Users\Ann Louise\AppData\Local\Microsoft\Windows\Temporary Internet Files\Content.IE5\VVDC2IRX\MP900448504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08920"/>
            <a:ext cx="5652120" cy="3768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Ann Louise\AppData\Local\Microsoft\Windows\Temporary Internet Files\Content.IE5\91JLUVIF\MP900384668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108484"/>
            <a:ext cx="3908985" cy="43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29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Eau</a:t>
            </a:r>
            <a:endParaRPr lang="en-AU" dirty="0"/>
          </a:p>
        </p:txBody>
      </p:sp>
      <p:pic>
        <p:nvPicPr>
          <p:cNvPr id="2050" name="Picture 2" descr="C:\Users\Ann Louise\AppData\Local\Microsoft\Windows\Temporary Internet Files\Content.IE5\JOWD3E3Q\MP900400105[1]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5221" y="1935163"/>
            <a:ext cx="3553557" cy="4389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439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 smtClean="0"/>
              <a:t>Activités</a:t>
            </a:r>
            <a:r>
              <a:rPr lang="en-AU" dirty="0" smtClean="0"/>
              <a:t> physiques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3074" name="Picture 2" descr="C:\Program Files (x86)\Microsoft Office\MEDIA\CAGCAT10\j0199036.wm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122" y="1772816"/>
            <a:ext cx="4399094" cy="4847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778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Repos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098" name="Picture 2" descr="C:\Users\Ann Louise\AppData\Local\Microsoft\Windows\Temporary Internet Files\Content.IE5\YR0R03CQ\MP900448552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74201"/>
            <a:ext cx="7452320" cy="4540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84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smtClean="0"/>
              <a:t>Pain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124" name="Picture 4" descr="C:\Users\Ann Louise\AppData\Local\Microsoft\Windows\Temporary Internet Files\Content.IE5\8EO2PFEW\MP90042295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16832"/>
            <a:ext cx="6371810" cy="439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19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 smtClean="0"/>
              <a:t>Pâtes</a:t>
            </a:r>
            <a:r>
              <a:rPr lang="en-AU" dirty="0" smtClean="0"/>
              <a:t>, </a:t>
            </a:r>
            <a:r>
              <a:rPr lang="en-AU" dirty="0" err="1" smtClean="0"/>
              <a:t>riz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6146" name="Picture 2" descr="C:\Users\Ann Louise\AppData\Local\Microsoft\Windows\Temporary Internet Files\Content.IE5\RZK050KN\MP900448358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1"/>
            <a:ext cx="4176464" cy="4450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C:\Users\Ann Louise\AppData\Local\Microsoft\Windows\Temporary Internet Files\Content.IE5\A6A9097U\MP900425537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287" y="1916830"/>
            <a:ext cx="4306314" cy="4536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985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 smtClean="0"/>
              <a:t>Huile</a:t>
            </a:r>
            <a:r>
              <a:rPr lang="en-AU" dirty="0" smtClean="0"/>
              <a:t> </a:t>
            </a:r>
            <a:r>
              <a:rPr lang="en-AU" dirty="0" err="1" smtClean="0"/>
              <a:t>d’olive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881188"/>
            <a:ext cx="4501807" cy="4572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0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dirty="0" err="1" smtClean="0"/>
              <a:t>Légumes</a:t>
            </a:r>
            <a:endParaRPr lang="en-AU" dirty="0"/>
          </a:p>
        </p:txBody>
      </p:sp>
      <p:pic>
        <p:nvPicPr>
          <p:cNvPr id="7170" name="Picture 2" descr="C:\Users\Ann Louise\AppData\Local\Microsoft\Windows\Temporary Internet Files\Content.IE5\IDUZIRHO\MP900403402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280" y="2569305"/>
            <a:ext cx="3901440" cy="3121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Ann Louise\AppData\Local\Microsoft\Windows\Temporary Internet Files\Content.IE5\VVDC2IRX\MP900430944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16832"/>
            <a:ext cx="4495331" cy="458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994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Fruits </a:t>
            </a:r>
            <a:r>
              <a:rPr lang="en-AU" dirty="0" err="1" smtClean="0"/>
              <a:t>secs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9219" name="Picture 3" descr="C:\Users\Ann Louise\AppData\Local\Microsoft\Windows\Temporary Internet Files\Content.IE5\Z5LP2TVW\MP900431813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08720"/>
            <a:ext cx="369821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8130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39</TotalTime>
  <Words>38</Words>
  <Application>Microsoft Office PowerPoint</Application>
  <PresentationFormat>On-screen Show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Pyramide d’alimentation</vt:lpstr>
      <vt:lpstr>Eau</vt:lpstr>
      <vt:lpstr>Activités physiques</vt:lpstr>
      <vt:lpstr>Repos</vt:lpstr>
      <vt:lpstr>Pain</vt:lpstr>
      <vt:lpstr>Pâtes, riz</vt:lpstr>
      <vt:lpstr>Huile d’olive</vt:lpstr>
      <vt:lpstr>Légumes</vt:lpstr>
      <vt:lpstr>Fruits secs</vt:lpstr>
      <vt:lpstr>Laitages</vt:lpstr>
      <vt:lpstr>Poisson, fruits de mer</vt:lpstr>
      <vt:lpstr>Oeuf</vt:lpstr>
      <vt:lpstr>Viande</vt:lpstr>
      <vt:lpstr>Charcuterie</vt:lpstr>
      <vt:lpstr>Patates</vt:lpstr>
      <vt:lpstr>Sucreries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Pyramide de nourriture</dc:title>
  <dc:creator>Ann Louise</dc:creator>
  <cp:lastModifiedBy>Ann Louise</cp:lastModifiedBy>
  <cp:revision>6</cp:revision>
  <dcterms:created xsi:type="dcterms:W3CDTF">2013-05-07T08:46:38Z</dcterms:created>
  <dcterms:modified xsi:type="dcterms:W3CDTF">2013-05-26T06:03:26Z</dcterms:modified>
</cp:coreProperties>
</file>